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B047-AC83-4C0E-9184-D45CED0C4098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2018-D4EF-423B-80E5-8BA23F055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B047-AC83-4C0E-9184-D45CED0C4098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2018-D4EF-423B-80E5-8BA23F055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B047-AC83-4C0E-9184-D45CED0C4098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2018-D4EF-423B-80E5-8BA23F055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B047-AC83-4C0E-9184-D45CED0C4098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2018-D4EF-423B-80E5-8BA23F055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B047-AC83-4C0E-9184-D45CED0C4098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2018-D4EF-423B-80E5-8BA23F055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B047-AC83-4C0E-9184-D45CED0C4098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2018-D4EF-423B-80E5-8BA23F055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B047-AC83-4C0E-9184-D45CED0C4098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2018-D4EF-423B-80E5-8BA23F055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B047-AC83-4C0E-9184-D45CED0C4098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2018-D4EF-423B-80E5-8BA23F055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B047-AC83-4C0E-9184-D45CED0C4098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2018-D4EF-423B-80E5-8BA23F055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B047-AC83-4C0E-9184-D45CED0C4098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2018-D4EF-423B-80E5-8BA23F055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B047-AC83-4C0E-9184-D45CED0C4098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A2018-D4EF-423B-80E5-8BA23F055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B047-AC83-4C0E-9184-D45CED0C4098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2018-D4EF-423B-80E5-8BA23F055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829761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700" b="1" dirty="0" err="1" smtClean="0">
                <a:ln/>
                <a:solidFill>
                  <a:schemeClr val="accent3"/>
                </a:solidFill>
                <a:latin typeface="Arial Black" pitchFamily="34" charset="0"/>
              </a:rPr>
              <a:t>Present</a:t>
            </a:r>
            <a:r>
              <a:rPr lang="ru-RU" sz="6700" b="1" dirty="0" smtClean="0">
                <a:ln/>
                <a:solidFill>
                  <a:schemeClr val="accent3"/>
                </a:solidFill>
                <a:latin typeface="Arial Black" pitchFamily="34" charset="0"/>
              </a:rPr>
              <a:t> </a:t>
            </a:r>
            <a:r>
              <a:rPr lang="ru-RU" sz="6700" b="1" dirty="0" err="1" smtClean="0">
                <a:ln/>
                <a:solidFill>
                  <a:schemeClr val="accent3"/>
                </a:solidFill>
                <a:latin typeface="Arial Black" pitchFamily="34" charset="0"/>
              </a:rPr>
              <a:t>Perfect</a:t>
            </a:r>
            <a:r>
              <a:rPr lang="ru-RU" sz="6700" b="1" dirty="0" smtClean="0">
                <a:ln/>
                <a:solidFill>
                  <a:schemeClr val="accent3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ln/>
                <a:solidFill>
                  <a:schemeClr val="accent3"/>
                </a:solidFill>
                <a:latin typeface="Arial Black" pitchFamily="34" charset="0"/>
              </a:rPr>
              <a:t>- настоящее совершенное время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Действие совершилось в период, который еще не закончился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Периодом, который еще не закончился: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today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(сегодня),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morning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(этим утром),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week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(на этой неделе),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month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(в этом месяце),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year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(в этом году) и т.д., и даже целая жизнь!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Периодом, который закончился: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yesterday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(вчера),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last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week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(на прошлой неделе),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last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month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(в прошлом месяце),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last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year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(в прошлом году) и т.д. И даже, например,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morning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если утро уже закончилось, и наступил день!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Примеры</a:t>
            </a:r>
          </a:p>
          <a:p>
            <a:pPr fontAlgn="base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Mary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called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son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morning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— Мэри звонила сыну утром.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Утро еще не закончилось, значит, период действия продолжается. Поэтому есть связь с настоящим.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never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been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China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— Я никогда не был в Китае.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ever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been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Australia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 — Вы когда-нибудь были в Австралии?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Тут можно было бы добавить — никогда (или когда-нибудь) в своей жизни! Я никогда в жизни не был в Китае. Период действия (в данном примере — жизнь) еще не закончился.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 Описание событий недавнего прошлого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Обычно при этом используются слова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recently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(недавно),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lately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недавно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в последнее время).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Примеры</a:t>
            </a:r>
          </a:p>
          <a:p>
            <a:pPr fontAlgn="base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back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recently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— Он вернулся недавно.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I’ve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worked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hard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lately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— В последнее время я много работал.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Недавнее прошлое потому и недавнее, что имеет связь с настоящим. По сути, это означает, что период времени еще не закончился (см. п.4).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 Действие происходит в первый (второй, третий и т.д.) раз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Примеры</a:t>
            </a:r>
          </a:p>
          <a:p>
            <a:pPr fontAlgn="base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It’s the first time I’ve been here. —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 здесь в первый раз.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It’s the first time I’ve done it. —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 делаю это в первый раз.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It’s the first time I’ve driven a car. —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 веду машину в первый раз.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It’s the third time she’s called him this morning. —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Она звонит ему этим утром уже в третий раз.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Внимание! Не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do,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 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I’ve done!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Примечание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Обратите внимание на разницу употребления глаголов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gone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и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been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Жил-был Джек. И вот решил он поехать во Францию.</a:t>
            </a:r>
          </a:p>
          <a:p>
            <a:pPr fontAlgn="base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Jack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gone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France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— Джек уехал во Францию.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Т.е. Джек сейчас едет во Францию или находится там.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 потом Джек вернулся, и теперь он снова на родине.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Это значит:</a:t>
            </a:r>
          </a:p>
          <a:p>
            <a:pPr fontAlgn="base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Jack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been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France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— Джек был во Франции.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 там был, теперь его там уже нет.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15352" cy="63579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Время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Present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Perfect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обозначает действие, которое завершилось к настоящему моменту или завершено в период настоящего времени. Мы говорим, что кто-то что-то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сделал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(а не просто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делал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),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сходил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(а не просто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ходил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),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съездил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(а не просто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ездил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),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купил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(а не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покупал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),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встретился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(а не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встречался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). Иными словами, на этот момент действие завершено и есть какой-то результат этого действия (или бездействия).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186766" cy="541180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Present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Perfect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образуется при помощи вспомогательного глагола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в настоящем времени (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) и причастия прошедшего времени смыслового глагола -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Past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Participle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(III-я форма или ed-форма).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Вопросы, начинающиеся с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(когда) и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time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(в какое время) нельзя задавать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Present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Perfect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потому что с их помощью мы хотим узнать о времени события, а для этого нужно время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Past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Simple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Слова и выражения для </a:t>
            </a:r>
            <a:r>
              <a:rPr lang="ru-RU" b="1" dirty="0" err="1" smtClean="0">
                <a:ln/>
                <a:solidFill>
                  <a:schemeClr val="accent3"/>
                </a:solidFill>
              </a:rPr>
              <a:t>Present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b="1" dirty="0" err="1" smtClean="0">
                <a:ln/>
                <a:solidFill>
                  <a:schemeClr val="accent3"/>
                </a:solidFill>
              </a:rPr>
              <a:t>Perfect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. Обратите внимание, где они стоят в предложении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Снимок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000240"/>
            <a:ext cx="7880823" cy="4327166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Образование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Present Perfect</a:t>
            </a:r>
            <a:br>
              <a:rPr lang="en-US" b="1" dirty="0" smtClean="0">
                <a:ln/>
                <a:solidFill>
                  <a:schemeClr val="accent3"/>
                </a:solidFill>
              </a:rPr>
            </a:br>
            <a:endParaRPr lang="ru-RU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Снимок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14422"/>
            <a:ext cx="8322876" cy="1500198"/>
          </a:xfrm>
        </p:spPr>
      </p:pic>
      <p:sp>
        <p:nvSpPr>
          <p:cNvPr id="5" name="Прямоугольник 4"/>
          <p:cNvSpPr/>
          <p:nvPr/>
        </p:nvSpPr>
        <p:spPr>
          <a:xfrm>
            <a:off x="285720" y="3143248"/>
            <a:ext cx="8643998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 err="1"/>
              <a:t>Сокращенные</a:t>
            </a:r>
            <a:r>
              <a:rPr lang="en-US" b="1" dirty="0"/>
              <a:t> </a:t>
            </a:r>
            <a:r>
              <a:rPr lang="en-US" b="1" dirty="0" err="1"/>
              <a:t>формы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have = I’ve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has = He’s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have not = I haven’t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has not = He hasn’t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base"/>
            <a:r>
              <a:rPr lang="ru-RU" b="1" dirty="0" smtClean="0">
                <a:ln/>
                <a:solidFill>
                  <a:schemeClr val="accent3"/>
                </a:solidFill>
              </a:rPr>
              <a:t>Употребление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Present Perfect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Действие произошло в неопределенное время в прошлом (важно не время, а результат)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Время действия не указано. Мы не знаем точно, когда произошло действие, либо время не имеет значения. Действие произошло в прошлом вообще, неважно когда. Важно не время совершения действия, а его результат.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Мы думаем не о прошлом действии, а о его результате для настоящего.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Примеры</a:t>
            </a:r>
          </a:p>
          <a:p>
            <a:pPr fontAlgn="base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I’ve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seen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movie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— Я видел этот фильм.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Т.е. я видел этот фильм вообще, неважно когда. Важен только результат для настоящего.</a:t>
            </a:r>
          </a:p>
          <a:p>
            <a:pPr fontAlgn="base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Mike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travelled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— Майк много путешествовал.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Майк много путешествовал вообще, неизвестно когда.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Действие началось в прошлом, продолжается в настоящем и может продолжаться в будущем.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этом могут использоваться слова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since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(с тех пор как) и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(в течение).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Примеры</a:t>
            </a:r>
          </a:p>
          <a:p>
            <a:pPr fontAlgn="base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lived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Kiev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since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1985. — Мы живем в Киеве с 1985 года.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Т.е. мы начали жить в Киеве в 1985 году, продолжаем жить и, возможно, будем жить и дальше.</a:t>
            </a:r>
          </a:p>
          <a:p>
            <a:pPr fontAlgn="base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been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teacher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music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many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years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— Она была моей учительницей музыки много лет.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Т.е. она была, есть и, возможно будет и дальше моей учительницей музыки!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Время совершения законченного действия определено словами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just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(только что),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already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(уже),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(еще)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Здесь явная связь с настоящим: только что, уже, еще!</a:t>
            </a:r>
          </a:p>
          <a:p>
            <a:pPr fontAlgn="base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Примеры</a:t>
            </a:r>
          </a:p>
          <a:p>
            <a:pPr fontAlgn="base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I’ve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just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written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letter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— Я только что написал письмо.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already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arrived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— Он уже приехал.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show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begun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yet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— Шоу еще не началось.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200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Present Perfect - настоящее совершенное время </vt:lpstr>
      <vt:lpstr>Презентация PowerPoint</vt:lpstr>
      <vt:lpstr>Презентация PowerPoint</vt:lpstr>
      <vt:lpstr>Презентация PowerPoint</vt:lpstr>
      <vt:lpstr>Слова и выражения для Present Perfect. Обратите внимание, где они стоят в предложении</vt:lpstr>
      <vt:lpstr>Образование Present Perfect </vt:lpstr>
      <vt:lpstr>Употребление Present Perfect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- настоящее совершенное время</dc:title>
  <dc:creator>Евген</dc:creator>
  <cp:lastModifiedBy>Хозяин</cp:lastModifiedBy>
  <cp:revision>9</cp:revision>
  <dcterms:created xsi:type="dcterms:W3CDTF">2015-11-30T16:45:23Z</dcterms:created>
  <dcterms:modified xsi:type="dcterms:W3CDTF">2015-12-04T02:37:25Z</dcterms:modified>
</cp:coreProperties>
</file>